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716000" cy="7708900"/>
  <p:notesSz cx="13716000" cy="77089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2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2389759"/>
            <a:ext cx="11658600" cy="1618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4316984"/>
            <a:ext cx="9601200" cy="1927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770810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813365" y="0"/>
            <a:ext cx="89535" cy="1479550"/>
          </a:xfrm>
          <a:custGeom>
            <a:avLst/>
            <a:gdLst/>
            <a:ahLst/>
            <a:cxnLst/>
            <a:rect l="l" t="t" r="r" b="b"/>
            <a:pathLst>
              <a:path w="89534" h="1479550">
                <a:moveTo>
                  <a:pt x="89268" y="1479425"/>
                </a:moveTo>
                <a:lnTo>
                  <a:pt x="0" y="1479425"/>
                </a:lnTo>
                <a:lnTo>
                  <a:pt x="0" y="0"/>
                </a:lnTo>
                <a:lnTo>
                  <a:pt x="89268" y="0"/>
                </a:lnTo>
                <a:lnTo>
                  <a:pt x="89268" y="1479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063396" y="0"/>
            <a:ext cx="89535" cy="963930"/>
          </a:xfrm>
          <a:custGeom>
            <a:avLst/>
            <a:gdLst/>
            <a:ahLst/>
            <a:cxnLst/>
            <a:rect l="l" t="t" r="r" b="b"/>
            <a:pathLst>
              <a:path w="89534" h="963930">
                <a:moveTo>
                  <a:pt x="89268" y="963823"/>
                </a:moveTo>
                <a:lnTo>
                  <a:pt x="0" y="963823"/>
                </a:lnTo>
                <a:lnTo>
                  <a:pt x="0" y="0"/>
                </a:lnTo>
                <a:lnTo>
                  <a:pt x="89268" y="0"/>
                </a:lnTo>
                <a:lnTo>
                  <a:pt x="89268" y="963823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546273" y="0"/>
            <a:ext cx="89535" cy="963930"/>
          </a:xfrm>
          <a:custGeom>
            <a:avLst/>
            <a:gdLst/>
            <a:ahLst/>
            <a:cxnLst/>
            <a:rect l="l" t="t" r="r" b="b"/>
            <a:pathLst>
              <a:path w="89534" h="963930">
                <a:moveTo>
                  <a:pt x="89268" y="963823"/>
                </a:moveTo>
                <a:lnTo>
                  <a:pt x="0" y="963823"/>
                </a:lnTo>
                <a:lnTo>
                  <a:pt x="0" y="0"/>
                </a:lnTo>
                <a:lnTo>
                  <a:pt x="89268" y="0"/>
                </a:lnTo>
                <a:lnTo>
                  <a:pt x="89268" y="963823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821896" y="6220885"/>
            <a:ext cx="89535" cy="1487805"/>
          </a:xfrm>
          <a:custGeom>
            <a:avLst/>
            <a:gdLst/>
            <a:ahLst/>
            <a:cxnLst/>
            <a:rect l="l" t="t" r="r" b="b"/>
            <a:pathLst>
              <a:path w="89534" h="1487804">
                <a:moveTo>
                  <a:pt x="0" y="1487220"/>
                </a:moveTo>
                <a:lnTo>
                  <a:pt x="89268" y="1487220"/>
                </a:lnTo>
                <a:lnTo>
                  <a:pt x="89268" y="0"/>
                </a:lnTo>
                <a:lnTo>
                  <a:pt x="0" y="0"/>
                </a:lnTo>
                <a:lnTo>
                  <a:pt x="0" y="1487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071926" y="6736487"/>
            <a:ext cx="89535" cy="972185"/>
          </a:xfrm>
          <a:custGeom>
            <a:avLst/>
            <a:gdLst/>
            <a:ahLst/>
            <a:cxnLst/>
            <a:rect l="l" t="t" r="r" b="b"/>
            <a:pathLst>
              <a:path w="89534" h="972184">
                <a:moveTo>
                  <a:pt x="0" y="971618"/>
                </a:moveTo>
                <a:lnTo>
                  <a:pt x="89268" y="971618"/>
                </a:lnTo>
                <a:lnTo>
                  <a:pt x="89268" y="0"/>
                </a:lnTo>
                <a:lnTo>
                  <a:pt x="0" y="0"/>
                </a:lnTo>
                <a:lnTo>
                  <a:pt x="0" y="97161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54804" y="6736487"/>
            <a:ext cx="89535" cy="972185"/>
          </a:xfrm>
          <a:custGeom>
            <a:avLst/>
            <a:gdLst/>
            <a:ahLst/>
            <a:cxnLst/>
            <a:rect l="l" t="t" r="r" b="b"/>
            <a:pathLst>
              <a:path w="89534" h="972184">
                <a:moveTo>
                  <a:pt x="0" y="971618"/>
                </a:moveTo>
                <a:lnTo>
                  <a:pt x="89268" y="971618"/>
                </a:lnTo>
                <a:lnTo>
                  <a:pt x="89268" y="0"/>
                </a:lnTo>
                <a:lnTo>
                  <a:pt x="0" y="0"/>
                </a:lnTo>
                <a:lnTo>
                  <a:pt x="0" y="971618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42" y="0"/>
            <a:ext cx="13693913" cy="7251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715999" cy="770810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42" y="0"/>
            <a:ext cx="13693913" cy="7251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3034" y="1952666"/>
            <a:ext cx="9609930" cy="1677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3034" y="1952666"/>
            <a:ext cx="9609930" cy="1677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F7E71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7169277"/>
            <a:ext cx="438912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4729" y="5080481"/>
            <a:ext cx="4557395" cy="1303562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Ghada Noor</a:t>
            </a:r>
            <a:endParaRPr lang="en-US" sz="3200" dirty="0">
              <a:solidFill>
                <a:srgbClr val="F7E7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Syed Zaid Zubair</a:t>
            </a:r>
            <a:endParaRPr lang="en-US" sz="3200" dirty="0">
              <a:solidFill>
                <a:srgbClr val="F7E7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Abdullah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700" y="2049735"/>
            <a:ext cx="11658600" cy="1689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30" algn="ctr">
              <a:lnSpc>
                <a:spcPts val="4370"/>
              </a:lnSpc>
              <a:spcBef>
                <a:spcPts val="125"/>
              </a:spcBef>
            </a:pPr>
            <a:r>
              <a:rPr lang="en-US" sz="7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Uzaylilar:</a:t>
            </a:r>
          </a:p>
          <a:p>
            <a:pPr marL="11430" algn="ctr">
              <a:lnSpc>
                <a:spcPts val="4370"/>
              </a:lnSpc>
              <a:spcBef>
                <a:spcPts val="125"/>
              </a:spcBef>
            </a:pPr>
            <a:endParaRPr lang="en-US" sz="7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algn="ctr">
              <a:lnSpc>
                <a:spcPts val="4370"/>
              </a:lnSpc>
              <a:spcBef>
                <a:spcPts val="125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Revolutionizing Tourism with a Futuristic Space Travel Website</a:t>
            </a:r>
            <a:endParaRPr sz="3200" spc="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10575" y="5080481"/>
            <a:ext cx="5296535" cy="1303562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lang="en-US"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Ashar Ali Khan</a:t>
            </a:r>
          </a:p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lang="en-US"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Mubin Farid</a:t>
            </a:r>
          </a:p>
          <a:p>
            <a:pPr marL="12700" marR="5080" indent="-5080" algn="ctr">
              <a:lnSpc>
                <a:spcPts val="2970"/>
              </a:lnSpc>
              <a:spcBef>
                <a:spcPts val="365"/>
              </a:spcBef>
            </a:pPr>
            <a:r>
              <a:rPr lang="en-US"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Taha Zaman</a:t>
            </a:r>
            <a:endParaRPr sz="3200" dirty="0">
              <a:solidFill>
                <a:srgbClr val="F7E7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6475" y="4235450"/>
            <a:ext cx="40227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F7E7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235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209223" y="0"/>
            <a:ext cx="0" cy="7708265"/>
          </a:xfrm>
          <a:custGeom>
            <a:avLst/>
            <a:gdLst/>
            <a:ahLst/>
            <a:cxnLst/>
            <a:rect l="l" t="t" r="r" b="b"/>
            <a:pathLst>
              <a:path h="7708265">
                <a:moveTo>
                  <a:pt x="0" y="0"/>
                </a:moveTo>
                <a:lnTo>
                  <a:pt x="0" y="7708106"/>
                </a:lnTo>
              </a:path>
            </a:pathLst>
          </a:custGeom>
          <a:ln w="41052">
            <a:solidFill>
              <a:srgbClr val="F6E6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r="1112" b="1768"/>
          <a:stretch/>
        </p:blipFill>
        <p:spPr>
          <a:xfrm>
            <a:off x="0" y="0"/>
            <a:ext cx="13716000" cy="7708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62000" y="890098"/>
            <a:ext cx="9448800" cy="23738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0" y="4154083"/>
            <a:ext cx="7620000" cy="3554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-1"/>
            <a:ext cx="13715997" cy="7708266"/>
            <a:chOff x="1" y="-1"/>
            <a:chExt cx="13715997" cy="7708266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35"/>
            <a:stretch/>
          </p:blipFill>
          <p:spPr>
            <a:xfrm>
              <a:off x="1" y="-1"/>
              <a:ext cx="5209222" cy="77082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09223" y="0"/>
              <a:ext cx="0" cy="7708265"/>
            </a:xfrm>
            <a:custGeom>
              <a:avLst/>
              <a:gdLst/>
              <a:ahLst/>
              <a:cxnLst/>
              <a:rect l="l" t="t" r="r" b="b"/>
              <a:pathLst>
                <a:path h="7708265">
                  <a:moveTo>
                    <a:pt x="0" y="0"/>
                  </a:moveTo>
                  <a:lnTo>
                    <a:pt x="0" y="7708105"/>
                  </a:lnTo>
                </a:path>
              </a:pathLst>
            </a:custGeom>
            <a:ln w="41052">
              <a:solidFill>
                <a:srgbClr val="F6E6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455" y="1002792"/>
              <a:ext cx="7775447" cy="1286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655" y="2209800"/>
              <a:ext cx="9229343" cy="411479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5998" cy="7708265"/>
            <a:chOff x="0" y="0"/>
            <a:chExt cx="13715998" cy="7708265"/>
          </a:xfrm>
        </p:grpSpPr>
        <p:pic>
          <p:nvPicPr>
            <p:cNvPr id="3" name="object 3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4" t="3862" r="32907" b="1496"/>
            <a:stretch/>
          </p:blipFill>
          <p:spPr>
            <a:xfrm>
              <a:off x="0" y="0"/>
              <a:ext cx="5209221" cy="77082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09223" y="0"/>
              <a:ext cx="0" cy="7708265"/>
            </a:xfrm>
            <a:custGeom>
              <a:avLst/>
              <a:gdLst/>
              <a:ahLst/>
              <a:cxnLst/>
              <a:rect l="l" t="t" r="r" b="b"/>
              <a:pathLst>
                <a:path h="7708265">
                  <a:moveTo>
                    <a:pt x="0" y="0"/>
                  </a:moveTo>
                  <a:lnTo>
                    <a:pt x="0" y="7708106"/>
                  </a:lnTo>
                </a:path>
              </a:pathLst>
            </a:custGeom>
            <a:ln w="41052">
              <a:solidFill>
                <a:srgbClr val="F6E6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9" y="1002792"/>
              <a:ext cx="8156447" cy="1286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655" y="2292095"/>
              <a:ext cx="9229343" cy="355091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5998" cy="7708265"/>
            <a:chOff x="0" y="0"/>
            <a:chExt cx="13715998" cy="7708265"/>
          </a:xfrm>
        </p:grpSpPr>
        <p:pic>
          <p:nvPicPr>
            <p:cNvPr id="3" name="object 3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0" r="28970"/>
            <a:stretch/>
          </p:blipFill>
          <p:spPr>
            <a:xfrm>
              <a:off x="0" y="866203"/>
              <a:ext cx="5209224" cy="59758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09223" y="0"/>
              <a:ext cx="0" cy="7708265"/>
            </a:xfrm>
            <a:custGeom>
              <a:avLst/>
              <a:gdLst/>
              <a:ahLst/>
              <a:cxnLst/>
              <a:rect l="l" t="t" r="r" b="b"/>
              <a:pathLst>
                <a:path h="7708265">
                  <a:moveTo>
                    <a:pt x="0" y="0"/>
                  </a:moveTo>
                  <a:lnTo>
                    <a:pt x="0" y="7708105"/>
                  </a:lnTo>
                </a:path>
              </a:pathLst>
            </a:custGeom>
            <a:ln w="41052">
              <a:solidFill>
                <a:srgbClr val="F6E6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1002792"/>
              <a:ext cx="9049511" cy="1286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6655" y="2209800"/>
              <a:ext cx="9229343" cy="41147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5999" cy="7708265"/>
            <a:chOff x="0" y="0"/>
            <a:chExt cx="13715999" cy="7708265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"/>
              <a:ext cx="5209222" cy="7708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09223" y="0"/>
              <a:ext cx="0" cy="7708265"/>
            </a:xfrm>
            <a:custGeom>
              <a:avLst/>
              <a:gdLst/>
              <a:ahLst/>
              <a:cxnLst/>
              <a:rect l="l" t="t" r="r" b="b"/>
              <a:pathLst>
                <a:path h="7708265">
                  <a:moveTo>
                    <a:pt x="0" y="0"/>
                  </a:moveTo>
                  <a:lnTo>
                    <a:pt x="0" y="7708106"/>
                  </a:lnTo>
                </a:path>
              </a:pathLst>
            </a:custGeom>
            <a:ln w="41052">
              <a:solidFill>
                <a:srgbClr val="F6E6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9" y="1002792"/>
              <a:ext cx="9159239" cy="1286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0" y="1658111"/>
              <a:ext cx="9220199" cy="60499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0664" y="0"/>
            <a:ext cx="13435334" cy="7708265"/>
            <a:chOff x="280664" y="0"/>
            <a:chExt cx="13435334" cy="7708265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1220776">
              <a:off x="280664" y="1088715"/>
              <a:ext cx="5454299" cy="59100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09223" y="0"/>
              <a:ext cx="0" cy="7708265"/>
            </a:xfrm>
            <a:custGeom>
              <a:avLst/>
              <a:gdLst/>
              <a:ahLst/>
              <a:cxnLst/>
              <a:rect l="l" t="t" r="r" b="b"/>
              <a:pathLst>
                <a:path h="7708265">
                  <a:moveTo>
                    <a:pt x="0" y="0"/>
                  </a:moveTo>
                  <a:lnTo>
                    <a:pt x="0" y="7708106"/>
                  </a:lnTo>
                </a:path>
              </a:pathLst>
            </a:custGeom>
            <a:ln w="41052">
              <a:solidFill>
                <a:srgbClr val="F6E6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7823" y="1002792"/>
              <a:ext cx="8446007" cy="12862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7511" y="2209799"/>
              <a:ext cx="9238487" cy="41147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29</Words>
  <Application>Microsoft Office PowerPoint</Application>
  <PresentationFormat>Custom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6</cp:revision>
  <dcterms:created xsi:type="dcterms:W3CDTF">2023-10-08T07:30:58Z</dcterms:created>
  <dcterms:modified xsi:type="dcterms:W3CDTF">2023-10-08T10:31:52Z</dcterms:modified>
</cp:coreProperties>
</file>